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30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90BD-534D-404C-8808-CF21E322041A}" type="datetimeFigureOut">
              <a:rPr lang="de-AT" smtClean="0"/>
              <a:t>11.08.2016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DF07F-9C8E-4177-B947-4E1463033D5F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12776" y="507605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dirty="0" smtClean="0"/>
              <a:t>Spieler in Behandlungspause</a:t>
            </a:r>
            <a:endParaRPr lang="de-AT" sz="3200" dirty="0"/>
          </a:p>
        </p:txBody>
      </p:sp>
      <p:sp>
        <p:nvSpPr>
          <p:cNvPr id="5" name="Textfeld 4"/>
          <p:cNvSpPr txBox="1"/>
          <p:nvPr/>
        </p:nvSpPr>
        <p:spPr>
          <a:xfrm rot="10800000">
            <a:off x="476672" y="3707904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dirty="0" smtClean="0"/>
              <a:t>Spieler in Behandlungspause</a:t>
            </a:r>
            <a:endParaRPr lang="de-AT" sz="3200" dirty="0"/>
          </a:p>
        </p:txBody>
      </p:sp>
      <p:sp>
        <p:nvSpPr>
          <p:cNvPr id="6" name="Ellipse 5"/>
          <p:cNvSpPr/>
          <p:nvPr/>
        </p:nvSpPr>
        <p:spPr>
          <a:xfrm>
            <a:off x="1700808" y="539552"/>
            <a:ext cx="3600400" cy="2808312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/>
          <p:cNvSpPr/>
          <p:nvPr/>
        </p:nvSpPr>
        <p:spPr>
          <a:xfrm>
            <a:off x="1772816" y="5868144"/>
            <a:ext cx="3600400" cy="2808312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ÖHB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640" y="5004048"/>
            <a:ext cx="996084" cy="786016"/>
          </a:xfrm>
          <a:prstGeom prst="rect">
            <a:avLst/>
          </a:prstGeom>
        </p:spPr>
      </p:pic>
      <p:pic>
        <p:nvPicPr>
          <p:cNvPr id="9" name="Grafik 8" descr="ÖHB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5589240" y="3635896"/>
            <a:ext cx="996084" cy="7860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bigadmin</dc:creator>
  <cp:lastModifiedBy>bigadmin</cp:lastModifiedBy>
  <cp:revision>1</cp:revision>
  <dcterms:created xsi:type="dcterms:W3CDTF">2016-08-11T08:26:05Z</dcterms:created>
  <dcterms:modified xsi:type="dcterms:W3CDTF">2016-08-11T08:33:00Z</dcterms:modified>
</cp:coreProperties>
</file>